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63" r:id="rId3"/>
    <p:sldId id="264" r:id="rId4"/>
    <p:sldId id="265" r:id="rId5"/>
    <p:sldId id="266" r:id="rId6"/>
    <p:sldId id="268" r:id="rId7"/>
    <p:sldId id="267" r:id="rId8"/>
  </p:sldIdLst>
  <p:sldSz cx="5327650" cy="7559675"/>
  <p:notesSz cx="6858000" cy="9144000"/>
  <p:defaultTextStyle>
    <a:defPPr>
      <a:defRPr lang="en-US"/>
    </a:defPPr>
    <a:lvl1pPr marL="0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0" clrIdx="0">
    <p:extLst>
      <p:ext uri="{19B8F6BF-5375-455C-9EA6-DF929625EA0E}">
        <p15:presenceInfo xmlns:p15="http://schemas.microsoft.com/office/powerpoint/2012/main" userId="S::urn:spo:anon#1419027d903af9f94de02825cc8d8ce4abfb01a63620b57c54e4ee28ca046ff0::" providerId="AD"/>
      </p:ext>
    </p:extLst>
  </p:cmAuthor>
  <p:cmAuthor id="2" name="Natalya Baigozhina" initials="NB" lastIdx="6" clrIdx="1">
    <p:extLst>
      <p:ext uri="{19B8F6BF-5375-455C-9EA6-DF929625EA0E}">
        <p15:presenceInfo xmlns:p15="http://schemas.microsoft.com/office/powerpoint/2012/main" userId="S::n.baigozhina@aix.kz::163ba5f2-0adb-4104-9b7b-ca9ff839a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9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A005F-27FD-43EE-855D-12D74B5266EF}" v="27" dt="2021-05-14T06:39:47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2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1237197"/>
            <a:ext cx="4528503" cy="2631887"/>
          </a:xfrm>
        </p:spPr>
        <p:txBody>
          <a:bodyPr anchor="b"/>
          <a:lstStyle>
            <a:lvl1pPr algn="ctr">
              <a:defRPr sz="3496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3970580"/>
            <a:ext cx="3995738" cy="1825171"/>
          </a:xfrm>
        </p:spPr>
        <p:txBody>
          <a:bodyPr/>
          <a:lstStyle>
            <a:lvl1pPr marL="0" indent="0" algn="ctr">
              <a:buNone/>
              <a:defRPr sz="1398"/>
            </a:lvl1pPr>
            <a:lvl2pPr marL="266365" indent="0" algn="ctr">
              <a:buNone/>
              <a:defRPr sz="1165"/>
            </a:lvl2pPr>
            <a:lvl3pPr marL="532729" indent="0" algn="ctr">
              <a:buNone/>
              <a:defRPr sz="1049"/>
            </a:lvl3pPr>
            <a:lvl4pPr marL="799094" indent="0" algn="ctr">
              <a:buNone/>
              <a:defRPr sz="932"/>
            </a:lvl4pPr>
            <a:lvl5pPr marL="1065459" indent="0" algn="ctr">
              <a:buNone/>
              <a:defRPr sz="932"/>
            </a:lvl5pPr>
            <a:lvl6pPr marL="1331824" indent="0" algn="ctr">
              <a:buNone/>
              <a:defRPr sz="932"/>
            </a:lvl6pPr>
            <a:lvl7pPr marL="1598188" indent="0" algn="ctr">
              <a:buNone/>
              <a:defRPr sz="932"/>
            </a:lvl7pPr>
            <a:lvl8pPr marL="1864553" indent="0" algn="ctr">
              <a:buNone/>
              <a:defRPr sz="932"/>
            </a:lvl8pPr>
            <a:lvl9pPr marL="2130918" indent="0" algn="ctr">
              <a:buNone/>
              <a:defRPr sz="932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8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3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402483"/>
            <a:ext cx="114877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402483"/>
            <a:ext cx="337972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2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2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1884671"/>
            <a:ext cx="4595098" cy="3144614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5059035"/>
            <a:ext cx="4595098" cy="1653678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/>
                </a:solidFill>
              </a:defRPr>
            </a:lvl1pPr>
            <a:lvl2pPr marL="266365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2pPr>
            <a:lvl3pPr marL="53272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3pPr>
            <a:lvl4pPr marL="799094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4pPr>
            <a:lvl5pPr marL="1065459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5pPr>
            <a:lvl6pPr marL="1331824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6pPr>
            <a:lvl7pPr marL="1598188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7pPr>
            <a:lvl8pPr marL="1864553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8pPr>
            <a:lvl9pPr marL="2130918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3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2012414"/>
            <a:ext cx="226425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2012414"/>
            <a:ext cx="226425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402484"/>
            <a:ext cx="4595098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1853171"/>
            <a:ext cx="22538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2761381"/>
            <a:ext cx="225384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1853171"/>
            <a:ext cx="22649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2761381"/>
            <a:ext cx="226494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6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0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1088455"/>
            <a:ext cx="2697123" cy="5372269"/>
          </a:xfrm>
        </p:spPr>
        <p:txBody>
          <a:bodyPr/>
          <a:lstStyle>
            <a:lvl1pPr>
              <a:defRPr sz="1864"/>
            </a:lvl1pPr>
            <a:lvl2pPr>
              <a:defRPr sz="1631"/>
            </a:lvl2pPr>
            <a:lvl3pPr>
              <a:defRPr sz="1398"/>
            </a:lvl3pPr>
            <a:lvl4pPr>
              <a:defRPr sz="1165"/>
            </a:lvl4pPr>
            <a:lvl5pPr>
              <a:defRPr sz="1165"/>
            </a:lvl5pPr>
            <a:lvl6pPr>
              <a:defRPr sz="1165"/>
            </a:lvl6pPr>
            <a:lvl7pPr>
              <a:defRPr sz="1165"/>
            </a:lvl7pPr>
            <a:lvl8pPr>
              <a:defRPr sz="1165"/>
            </a:lvl8pPr>
            <a:lvl9pPr>
              <a:defRPr sz="116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3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1088455"/>
            <a:ext cx="2697123" cy="5372269"/>
          </a:xfrm>
        </p:spPr>
        <p:txBody>
          <a:bodyPr anchor="t"/>
          <a:lstStyle>
            <a:lvl1pPr marL="0" indent="0">
              <a:buNone/>
              <a:defRPr sz="1864"/>
            </a:lvl1pPr>
            <a:lvl2pPr marL="266365" indent="0">
              <a:buNone/>
              <a:defRPr sz="1631"/>
            </a:lvl2pPr>
            <a:lvl3pPr marL="532729" indent="0">
              <a:buNone/>
              <a:defRPr sz="1398"/>
            </a:lvl3pPr>
            <a:lvl4pPr marL="799094" indent="0">
              <a:buNone/>
              <a:defRPr sz="1165"/>
            </a:lvl4pPr>
            <a:lvl5pPr marL="1065459" indent="0">
              <a:buNone/>
              <a:defRPr sz="1165"/>
            </a:lvl5pPr>
            <a:lvl6pPr marL="1331824" indent="0">
              <a:buNone/>
              <a:defRPr sz="1165"/>
            </a:lvl6pPr>
            <a:lvl7pPr marL="1598188" indent="0">
              <a:buNone/>
              <a:defRPr sz="1165"/>
            </a:lvl7pPr>
            <a:lvl8pPr marL="1864553" indent="0">
              <a:buNone/>
              <a:defRPr sz="1165"/>
            </a:lvl8pPr>
            <a:lvl9pPr marL="2130918" indent="0">
              <a:buNone/>
              <a:defRPr sz="1165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402484"/>
            <a:ext cx="4595098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2012414"/>
            <a:ext cx="4595098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64705-E4CC-4D73-919D-F4977FACAE4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7006700"/>
            <a:ext cx="17980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480A-CBDF-4936-9932-5B2E57E7D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2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5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124" y="3684905"/>
            <a:ext cx="2324526" cy="13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89" y="2954955"/>
            <a:ext cx="1730317" cy="14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MAS-F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2361" y="3046647"/>
            <a:ext cx="2334976" cy="13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391" y="3256153"/>
            <a:ext cx="2436497" cy="13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441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270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0</Words>
  <Application>Microsoft Office PowerPoint</Application>
  <PresentationFormat>Custom</PresentationFormat>
  <Paragraphs>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Alai</dc:creator>
  <cp:lastModifiedBy>Aigerim Yessimova</cp:lastModifiedBy>
  <cp:revision>16</cp:revision>
  <dcterms:created xsi:type="dcterms:W3CDTF">2021-05-04T09:08:17Z</dcterms:created>
  <dcterms:modified xsi:type="dcterms:W3CDTF">2021-05-26T11:08:08Z</dcterms:modified>
</cp:coreProperties>
</file>